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4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1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3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0B6C07-D217-4F3D-8744-8A72A86DEA6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05E3-0FF6-4E32-B344-5F515085860A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3895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8062" y="4276490"/>
            <a:ext cx="6298016" cy="2581510"/>
          </a:xfrm>
        </p:spPr>
        <p:txBody>
          <a:bodyPr>
            <a:normAutofit/>
          </a:bodyPr>
          <a:lstStyle/>
          <a:p>
            <a:r>
              <a:rPr lang="ru-RU" dirty="0" smtClean="0"/>
              <a:t>Международный день родного языка</a:t>
            </a:r>
            <a:endParaRPr lang="ru-RU" dirty="0"/>
          </a:p>
        </p:txBody>
      </p:sp>
      <p:pic>
        <p:nvPicPr>
          <p:cNvPr id="1026" name="Picture 2" descr="https://kitap.tatar.ru/media/attaches/participant_news_196/85022/dbbe1173c6a148a1974b6840de2c8ec1_mdr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57" y="98927"/>
            <a:ext cx="6023804" cy="43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9160" r="49779" b="69933"/>
          <a:stretch/>
        </p:blipFill>
        <p:spPr bwMode="auto">
          <a:xfrm>
            <a:off x="1827376" y="598217"/>
            <a:ext cx="3803990" cy="2412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32438" r="49780" b="46656"/>
          <a:stretch/>
        </p:blipFill>
        <p:spPr bwMode="auto">
          <a:xfrm>
            <a:off x="1827376" y="3664802"/>
            <a:ext cx="3803990" cy="2423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6" t="9160" r="4471" b="71112"/>
          <a:stretch/>
        </p:blipFill>
        <p:spPr bwMode="auto">
          <a:xfrm>
            <a:off x="6623824" y="609368"/>
            <a:ext cx="4293220" cy="2401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6" t="32553" r="4471" b="47393"/>
          <a:stretch/>
        </p:blipFill>
        <p:spPr bwMode="auto">
          <a:xfrm>
            <a:off x="6742011" y="3664802"/>
            <a:ext cx="3907403" cy="2423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99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55500" r="49780" b="24563"/>
          <a:stretch/>
        </p:blipFill>
        <p:spPr bwMode="auto">
          <a:xfrm>
            <a:off x="2010239" y="507264"/>
            <a:ext cx="3621126" cy="2258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78455" r="4741" b="2787"/>
          <a:stretch/>
        </p:blipFill>
        <p:spPr bwMode="auto">
          <a:xfrm>
            <a:off x="2883518" y="3603934"/>
            <a:ext cx="7308695" cy="2317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6" t="56154" r="4471" b="25304"/>
          <a:stretch/>
        </p:blipFill>
        <p:spPr bwMode="auto">
          <a:xfrm>
            <a:off x="6596728" y="507264"/>
            <a:ext cx="3963475" cy="2258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6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159" r="50107" b="75445"/>
          <a:stretch/>
        </p:blipFill>
        <p:spPr bwMode="auto">
          <a:xfrm>
            <a:off x="1741386" y="427812"/>
            <a:ext cx="3611199" cy="2504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7967" r="50107" b="50313"/>
          <a:stretch/>
        </p:blipFill>
        <p:spPr bwMode="auto">
          <a:xfrm>
            <a:off x="1741386" y="3779449"/>
            <a:ext cx="3689258" cy="218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0" t="2159" r="3873" b="75448"/>
          <a:stretch/>
        </p:blipFill>
        <p:spPr bwMode="auto">
          <a:xfrm>
            <a:off x="6727174" y="427812"/>
            <a:ext cx="3665763" cy="2415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0" t="27621" r="3873" b="51346"/>
          <a:stretch/>
        </p:blipFill>
        <p:spPr bwMode="auto">
          <a:xfrm>
            <a:off x="6805233" y="3779449"/>
            <a:ext cx="3487343" cy="218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41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52515" r="50107" b="25997"/>
          <a:stretch/>
        </p:blipFill>
        <p:spPr bwMode="auto">
          <a:xfrm>
            <a:off x="1652176" y="499366"/>
            <a:ext cx="3733864" cy="2199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77618" r="3834" b="2827"/>
          <a:stretch/>
        </p:blipFill>
        <p:spPr bwMode="auto">
          <a:xfrm>
            <a:off x="2962739" y="3624611"/>
            <a:ext cx="6627310" cy="2564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0" t="52962" r="3873" b="27145"/>
          <a:stretch/>
        </p:blipFill>
        <p:spPr bwMode="auto">
          <a:xfrm>
            <a:off x="6660266" y="499366"/>
            <a:ext cx="3498493" cy="2199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93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t="20954" r="50120" b="39583"/>
          <a:stretch/>
        </p:blipFill>
        <p:spPr bwMode="auto">
          <a:xfrm>
            <a:off x="2151488" y="724102"/>
            <a:ext cx="2844258" cy="2509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9" t="20954" r="22845" b="39583"/>
          <a:stretch/>
        </p:blipFill>
        <p:spPr bwMode="auto">
          <a:xfrm>
            <a:off x="6815717" y="779858"/>
            <a:ext cx="2852389" cy="2453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t="59303" r="50605"/>
          <a:stretch/>
        </p:blipFill>
        <p:spPr bwMode="auto">
          <a:xfrm>
            <a:off x="2151488" y="3741715"/>
            <a:ext cx="2844258" cy="2614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3" t="60210" r="22693" b="2758"/>
          <a:stretch/>
        </p:blipFill>
        <p:spPr bwMode="auto">
          <a:xfrm>
            <a:off x="6894210" y="3741715"/>
            <a:ext cx="3041527" cy="2614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3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0" t="26952" r="27868" b="5969"/>
          <a:stretch/>
        </p:blipFill>
        <p:spPr bwMode="auto">
          <a:xfrm>
            <a:off x="2669903" y="756424"/>
            <a:ext cx="6663667" cy="4729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22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11236" b="6032"/>
          <a:stretch/>
        </p:blipFill>
        <p:spPr bwMode="auto">
          <a:xfrm>
            <a:off x="2095103" y="799750"/>
            <a:ext cx="8721580" cy="4842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4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b="9083"/>
          <a:stretch/>
        </p:blipFill>
        <p:spPr bwMode="auto">
          <a:xfrm>
            <a:off x="2601331" y="1675006"/>
            <a:ext cx="7234045" cy="4246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7" b="3828"/>
          <a:stretch/>
        </p:blipFill>
        <p:spPr bwMode="auto">
          <a:xfrm>
            <a:off x="1971634" y="627573"/>
            <a:ext cx="9034619" cy="49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3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r="49163" b="68934"/>
          <a:stretch/>
        </p:blipFill>
        <p:spPr bwMode="auto">
          <a:xfrm>
            <a:off x="1725037" y="281452"/>
            <a:ext cx="3962086" cy="2495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4" r="49163" b="45217"/>
          <a:stretch/>
        </p:blipFill>
        <p:spPr bwMode="auto">
          <a:xfrm>
            <a:off x="1674857" y="3743092"/>
            <a:ext cx="4012265" cy="2493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8122" b="68495"/>
          <a:stretch/>
        </p:blipFill>
        <p:spPr bwMode="auto">
          <a:xfrm>
            <a:off x="6377622" y="362762"/>
            <a:ext cx="3892651" cy="2224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4" t="32382" r="1513" b="45229"/>
          <a:stretch/>
        </p:blipFill>
        <p:spPr bwMode="auto">
          <a:xfrm>
            <a:off x="6690174" y="3743091"/>
            <a:ext cx="4070752" cy="2493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55208" r="50404" b="22619"/>
          <a:stretch/>
        </p:blipFill>
        <p:spPr bwMode="auto">
          <a:xfrm>
            <a:off x="1978351" y="525382"/>
            <a:ext cx="3586107" cy="2294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77491"/>
          <a:stretch/>
        </p:blipFill>
        <p:spPr bwMode="auto">
          <a:xfrm>
            <a:off x="2458285" y="3444827"/>
            <a:ext cx="7287879" cy="2755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55432" b="23490"/>
          <a:stretch/>
        </p:blipFill>
        <p:spPr bwMode="auto">
          <a:xfrm>
            <a:off x="6756763" y="525382"/>
            <a:ext cx="3524661" cy="2150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1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2683" r="50005" b="72312"/>
          <a:stretch/>
        </p:blipFill>
        <p:spPr bwMode="auto">
          <a:xfrm>
            <a:off x="1918010" y="312117"/>
            <a:ext cx="3155794" cy="2330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28117" r="50005" b="48273"/>
          <a:stretch/>
        </p:blipFill>
        <p:spPr bwMode="auto">
          <a:xfrm>
            <a:off x="1918010" y="3440616"/>
            <a:ext cx="3300761" cy="2525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7" t="3219" r="1642" b="72843"/>
          <a:stretch/>
        </p:blipFill>
        <p:spPr bwMode="auto">
          <a:xfrm>
            <a:off x="6676212" y="312117"/>
            <a:ext cx="3471398" cy="2330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7" t="28654" r="1642" b="48912"/>
          <a:stretch/>
        </p:blipFill>
        <p:spPr bwMode="auto">
          <a:xfrm>
            <a:off x="6836395" y="3359189"/>
            <a:ext cx="3411576" cy="2606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2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53766" r="50005" b="24770"/>
          <a:stretch/>
        </p:blipFill>
        <p:spPr bwMode="auto">
          <a:xfrm>
            <a:off x="1862772" y="636865"/>
            <a:ext cx="3657082" cy="2440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7" t="52371" b="24658"/>
          <a:stretch/>
        </p:blipFill>
        <p:spPr bwMode="auto">
          <a:xfrm>
            <a:off x="6646443" y="636865"/>
            <a:ext cx="4002972" cy="2440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78114" r="2963" b="1703"/>
          <a:stretch/>
        </p:blipFill>
        <p:spPr bwMode="auto">
          <a:xfrm>
            <a:off x="3160789" y="3793737"/>
            <a:ext cx="6451562" cy="2216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7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3245" r="48551" b="74506"/>
          <a:stretch/>
        </p:blipFill>
        <p:spPr bwMode="auto">
          <a:xfrm>
            <a:off x="1934122" y="418171"/>
            <a:ext cx="3440765" cy="224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7465" r="49308" b="49127"/>
          <a:stretch/>
        </p:blipFill>
        <p:spPr bwMode="auto">
          <a:xfrm>
            <a:off x="1878207" y="3626702"/>
            <a:ext cx="3552593" cy="233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3245" r="1785" b="73106"/>
          <a:stretch/>
        </p:blipFill>
        <p:spPr bwMode="auto">
          <a:xfrm>
            <a:off x="6536325" y="418171"/>
            <a:ext cx="3890065" cy="224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28053" r="1785" b="50162"/>
          <a:stretch/>
        </p:blipFill>
        <p:spPr bwMode="auto">
          <a:xfrm>
            <a:off x="6536325" y="3626702"/>
            <a:ext cx="3700495" cy="233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15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53423" r="48551" b="25487"/>
          <a:stretch/>
        </p:blipFill>
        <p:spPr bwMode="auto">
          <a:xfrm>
            <a:off x="1922656" y="376584"/>
            <a:ext cx="3351871" cy="2188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77411" r="52031" b="1035"/>
          <a:stretch/>
        </p:blipFill>
        <p:spPr bwMode="auto">
          <a:xfrm>
            <a:off x="1793429" y="3502178"/>
            <a:ext cx="3793332" cy="2374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52504" r="1785" b="25934"/>
          <a:stretch/>
        </p:blipFill>
        <p:spPr bwMode="auto">
          <a:xfrm>
            <a:off x="6458267" y="376584"/>
            <a:ext cx="4046182" cy="2299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76386" r="1785" b="1699"/>
          <a:stretch/>
        </p:blipFill>
        <p:spPr bwMode="auto">
          <a:xfrm>
            <a:off x="6748834" y="3502178"/>
            <a:ext cx="3755615" cy="2374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4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2222" r="50944" b="74664"/>
          <a:stretch/>
        </p:blipFill>
        <p:spPr bwMode="auto">
          <a:xfrm>
            <a:off x="1801502" y="542692"/>
            <a:ext cx="3595688" cy="2345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27559" r="50944" b="51215"/>
          <a:stretch/>
        </p:blipFill>
        <p:spPr bwMode="auto">
          <a:xfrm>
            <a:off x="1801502" y="3589879"/>
            <a:ext cx="3595688" cy="2387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0" t="2222" r="4294" b="74879"/>
          <a:stretch/>
        </p:blipFill>
        <p:spPr bwMode="auto">
          <a:xfrm>
            <a:off x="6792688" y="542692"/>
            <a:ext cx="3600248" cy="2345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0" t="28672" r="4294" b="49874"/>
          <a:stretch/>
        </p:blipFill>
        <p:spPr bwMode="auto">
          <a:xfrm>
            <a:off x="6792688" y="3589879"/>
            <a:ext cx="3890180" cy="2387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0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52452" r="50944" b="27323"/>
          <a:stretch/>
        </p:blipFill>
        <p:spPr bwMode="auto">
          <a:xfrm>
            <a:off x="1834956" y="499249"/>
            <a:ext cx="3528781" cy="2422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76788" r="50944" b="1653"/>
          <a:stretch/>
        </p:blipFill>
        <p:spPr bwMode="auto">
          <a:xfrm>
            <a:off x="1834956" y="3742860"/>
            <a:ext cx="3528781" cy="2312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0" t="53456" r="4294" b="26647"/>
          <a:stretch/>
        </p:blipFill>
        <p:spPr bwMode="auto">
          <a:xfrm>
            <a:off x="6302032" y="499249"/>
            <a:ext cx="4313927" cy="2207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7" t="76801" r="4294" b="1519"/>
          <a:stretch/>
        </p:blipFill>
        <p:spPr bwMode="auto">
          <a:xfrm>
            <a:off x="6665348" y="3742860"/>
            <a:ext cx="3827950" cy="2223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4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96</TotalTime>
  <Words>4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MS Shell Dlg 2</vt:lpstr>
      <vt:lpstr>Wingdings</vt:lpstr>
      <vt:lpstr>Wingdings 3</vt:lpstr>
      <vt:lpstr>Madison</vt:lpstr>
      <vt:lpstr>Международный день родного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8</cp:revision>
  <dcterms:created xsi:type="dcterms:W3CDTF">2020-02-19T18:58:20Z</dcterms:created>
  <dcterms:modified xsi:type="dcterms:W3CDTF">2020-02-20T11:59:38Z</dcterms:modified>
</cp:coreProperties>
</file>